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67" r:id="rId3"/>
    <p:sldId id="266" r:id="rId4"/>
    <p:sldId id="269" r:id="rId5"/>
    <p:sldId id="270" r:id="rId6"/>
    <p:sldId id="268" r:id="rId7"/>
    <p:sldId id="272" r:id="rId8"/>
    <p:sldId id="274" r:id="rId9"/>
    <p:sldId id="275" r:id="rId10"/>
    <p:sldId id="277" r:id="rId11"/>
    <p:sldId id="281" r:id="rId12"/>
    <p:sldId id="290" r:id="rId13"/>
    <p:sldId id="291" r:id="rId14"/>
    <p:sldId id="257" r:id="rId15"/>
    <p:sldId id="260" r:id="rId16"/>
    <p:sldId id="261" r:id="rId17"/>
    <p:sldId id="262" r:id="rId18"/>
    <p:sldId id="263" r:id="rId19"/>
    <p:sldId id="264" r:id="rId20"/>
    <p:sldId id="259" r:id="rId21"/>
    <p:sldId id="276" r:id="rId22"/>
    <p:sldId id="273" r:id="rId23"/>
    <p:sldId id="285" r:id="rId24"/>
    <p:sldId id="283" r:id="rId25"/>
    <p:sldId id="284" r:id="rId26"/>
    <p:sldId id="296" r:id="rId27"/>
    <p:sldId id="297" r:id="rId28"/>
    <p:sldId id="294" r:id="rId29"/>
    <p:sldId id="293" r:id="rId30"/>
    <p:sldId id="295" r:id="rId31"/>
    <p:sldId id="292" r:id="rId32"/>
    <p:sldId id="265" r:id="rId33"/>
    <p:sldId id="280" r:id="rId34"/>
    <p:sldId id="271" r:id="rId35"/>
    <p:sldId id="279" r:id="rId36"/>
    <p:sldId id="278" r:id="rId37"/>
    <p:sldId id="289" r:id="rId3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A6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/>
    <p:restoredTop sz="74898"/>
  </p:normalViewPr>
  <p:slideViewPr>
    <p:cSldViewPr snapToGrid="0">
      <p:cViewPr varScale="1">
        <p:scale>
          <a:sx n="94" d="100"/>
          <a:sy n="94" d="100"/>
        </p:scale>
        <p:origin x="1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F5E29-59A4-7248-81B4-40AAA634CE5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CD067-01AD-1E44-9A2C-99539E3E5CC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883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Quelle: </a:t>
            </a:r>
            <a:r>
              <a:rPr lang="de-DE" dirty="0" err="1"/>
              <a:t>www.floriankarsten.de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79297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42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687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692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0698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163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9123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34389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9127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875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0948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1084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53897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8716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3978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7030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065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6476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9178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0861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16984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577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69674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7533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2092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16085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4719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93253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3254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6594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398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50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6178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164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361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448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Antwort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0CD067-01AD-1E44-9A2C-99539E3E5CCE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835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2E4EE-2FD7-7DF6-23C3-7FE7D5B863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3E541D-081D-8306-99A5-2BAC6AC5B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FFD3B-1940-56DE-C260-92F2F97C3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BFEE-44C2-17F6-95A9-00E65292B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F710-F32B-9EB3-3FF3-30D5B3CD1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82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9748F-78FE-C2CD-6E83-21008218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E4149-5B51-8D74-71AA-9F6824C31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A569E-6BE6-7CB9-F989-9670BF20B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03578-1E10-66D9-69E3-92A9BD93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B5BFA-4113-5B86-CC88-30315FF24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35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03496A-25A9-DEE5-803B-6F5DF3134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72E836-F96D-76B5-6C35-373E0DBD5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C7577-70CD-53EA-E1AB-2FAB3039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7F46C-FABD-88EE-476C-7B185150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19080-46C1-784D-5BD3-9C397CD7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28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65A2A-99F6-17F1-A959-8F20FB99F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083D2-4799-EBC5-B380-F69220497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6DBCF-FD22-C203-841C-E3D39D4A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FED42-40EE-7200-B071-E282D56D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FB525-00EA-BADB-03F3-C747AF58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46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94A0F-103A-0215-A4C6-337BCC5B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049C3-D959-8751-DAFD-E26090937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FAC6A-9A1A-90AC-658E-C3A9D03CA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3E743-F75A-12F1-B092-1648B7900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CC581-F117-1E27-4EBC-BF0C3D62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9700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7CB15-A2E8-8329-B7B9-EB88AAB78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1EB87-BF2E-13BF-C657-66EA6366C1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02D84-0E85-810F-EBBB-ED5A89CE0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FE11F9-7D50-EC46-E132-CDA0137E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CAA7A-2C4D-1E7C-3B76-82B1F3CB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B4358-29D8-B6C5-0A28-66887575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73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6C116-7EB8-0317-361A-5686429F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E85C9C-5D62-5035-8797-E89392601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D8E18-FA39-431D-1BD8-28200BBC3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E1F2F-88A5-000D-1C63-C913777F9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59FF88-9CEC-79E5-CC6D-D80FCEAC8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AB82DE-281D-516B-D03F-437878DB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006E73-6B34-DE70-F4AC-D4698F3D4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196119-A952-EF45-6C0D-2123538CD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720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0C54E-7DD0-7B94-41C7-05A2E874E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09451C-9617-3BF1-8261-4516C1628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A5DF54-0ECA-DC1C-47FA-A02F64C8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16A8E2-284E-3260-35D1-CFFDD7DE8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61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68D5A6-1B98-11DE-56AB-6FD20E8A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EA90E-6C24-560E-6F27-3820C7AF4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9E114-73C4-BF07-DF55-854EF1F29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208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C7B7B-FB04-21E3-E798-B320976F8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E8FD3-3424-F987-0EBC-2650D0E64B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B3C1C-90A0-214F-FA61-1839050A2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19211-F07A-34E3-C418-9703EE85B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D59DC-B9CC-ED6F-194E-705B5CC12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725C9-DFFC-603D-34EA-693943D58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60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8DEC-D790-C6DA-F8D3-47041C5C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E319CF-92A1-E9D5-5725-A31D139DD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D0572D-DA63-B288-2546-00AE9DF43C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E36CD6-8A89-EBB8-4C0E-75243697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ABBF3-8550-4D99-26D6-C9A73D70F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AEF6C-6846-717C-868C-8796D676D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7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768BF7-ABF0-3AED-4A2F-B8256C8D9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B6BDD-8D40-CD8F-112D-E2AAB07BB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CFD33-0AF4-9EEC-62BB-CC7613FA7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D2498-C46F-7740-8156-19F7507D7171}" type="datetimeFigureOut">
              <a:rPr lang="de-DE" smtClean="0"/>
              <a:t>22.07.22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D8914-FACD-A3C8-8DDC-9AB717233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09B83-CEE6-C8D2-1B1B-1F3B8899A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92A2A-CF83-F240-8BAB-57EB1B18D8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3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7.xml"/><Relationship Id="rId18" Type="http://schemas.openxmlformats.org/officeDocument/2006/relationships/slide" Target="slide22.xml"/><Relationship Id="rId26" Type="http://schemas.openxmlformats.org/officeDocument/2006/relationships/slide" Target="slide35.xml"/><Relationship Id="rId21" Type="http://schemas.openxmlformats.org/officeDocument/2006/relationships/slide" Target="slide5.xml"/><Relationship Id="rId34" Type="http://schemas.openxmlformats.org/officeDocument/2006/relationships/slide" Target="slide13.xml"/><Relationship Id="rId7" Type="http://schemas.openxmlformats.org/officeDocument/2006/relationships/slide" Target="slide26.xml"/><Relationship Id="rId12" Type="http://schemas.openxmlformats.org/officeDocument/2006/relationships/slide" Target="slide21.xml"/><Relationship Id="rId17" Type="http://schemas.openxmlformats.org/officeDocument/2006/relationships/slide" Target="slide16.xml"/><Relationship Id="rId25" Type="http://schemas.openxmlformats.org/officeDocument/2006/relationships/slide" Target="slide29.xml"/><Relationship Id="rId33" Type="http://schemas.openxmlformats.org/officeDocument/2006/relationships/slide" Target="slide7.xml"/><Relationship Id="rId38" Type="http://schemas.openxmlformats.org/officeDocument/2006/relationships/slide" Target="slide37.xml"/><Relationship Id="rId2" Type="http://schemas.openxmlformats.org/officeDocument/2006/relationships/notesSlide" Target="../notesSlides/notesSlide1.xml"/><Relationship Id="rId16" Type="http://schemas.openxmlformats.org/officeDocument/2006/relationships/slide" Target="slide10.xml"/><Relationship Id="rId20" Type="http://schemas.openxmlformats.org/officeDocument/2006/relationships/slide" Target="slide34.xml"/><Relationship Id="rId29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15.xml"/><Relationship Id="rId24" Type="http://schemas.openxmlformats.org/officeDocument/2006/relationships/slide" Target="slide23.xml"/><Relationship Id="rId32" Type="http://schemas.openxmlformats.org/officeDocument/2006/relationships/slide" Target="slide36.xml"/><Relationship Id="rId37" Type="http://schemas.openxmlformats.org/officeDocument/2006/relationships/slide" Target="slide31.xml"/><Relationship Id="rId5" Type="http://schemas.openxmlformats.org/officeDocument/2006/relationships/slide" Target="slide14.xml"/><Relationship Id="rId15" Type="http://schemas.openxmlformats.org/officeDocument/2006/relationships/slide" Target="slide4.xml"/><Relationship Id="rId23" Type="http://schemas.openxmlformats.org/officeDocument/2006/relationships/slide" Target="slide17.xml"/><Relationship Id="rId28" Type="http://schemas.openxmlformats.org/officeDocument/2006/relationships/slide" Target="slide12.xml"/><Relationship Id="rId36" Type="http://schemas.openxmlformats.org/officeDocument/2006/relationships/slide" Target="slide25.xml"/><Relationship Id="rId10" Type="http://schemas.openxmlformats.org/officeDocument/2006/relationships/slide" Target="slide9.xml"/><Relationship Id="rId19" Type="http://schemas.openxmlformats.org/officeDocument/2006/relationships/slide" Target="slide28.xml"/><Relationship Id="rId31" Type="http://schemas.openxmlformats.org/officeDocument/2006/relationships/slide" Target="slide30.xml"/><Relationship Id="rId4" Type="http://schemas.openxmlformats.org/officeDocument/2006/relationships/slide" Target="slide8.xml"/><Relationship Id="rId9" Type="http://schemas.openxmlformats.org/officeDocument/2006/relationships/slide" Target="slide3.xml"/><Relationship Id="rId14" Type="http://schemas.openxmlformats.org/officeDocument/2006/relationships/slide" Target="slide33.xml"/><Relationship Id="rId22" Type="http://schemas.openxmlformats.org/officeDocument/2006/relationships/slide" Target="slide11.xml"/><Relationship Id="rId27" Type="http://schemas.openxmlformats.org/officeDocument/2006/relationships/slide" Target="slide6.xml"/><Relationship Id="rId30" Type="http://schemas.openxmlformats.org/officeDocument/2006/relationships/slide" Target="slide24.xml"/><Relationship Id="rId35" Type="http://schemas.openxmlformats.org/officeDocument/2006/relationships/slide" Target="slide19.xml"/><Relationship Id="rId8" Type="http://schemas.openxmlformats.org/officeDocument/2006/relationships/slide" Target="slide32.xml"/><Relationship Id="rId3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C0E433A-092B-9AD9-094A-0A26F084C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181759"/>
              </p:ext>
            </p:extLst>
          </p:nvPr>
        </p:nvGraphicFramePr>
        <p:xfrm>
          <a:off x="-2" y="0"/>
          <a:ext cx="12192000" cy="685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9729681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79587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992710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7130977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328200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61891547"/>
                    </a:ext>
                  </a:extLst>
                </a:gridCol>
              </a:tblGrid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de-DE" sz="3600" dirty="0">
                          <a:latin typeface="Urania Czech" panose="02000000000000000000" pitchFamily="2" charset="0"/>
                        </a:rPr>
                        <a:t>Thema1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>
                          <a:latin typeface="Urania Czech" panose="02000000000000000000" pitchFamily="2" charset="0"/>
                        </a:rPr>
                        <a:t>Thema2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>
                          <a:latin typeface="Urania Czech" panose="02000000000000000000" pitchFamily="2" charset="0"/>
                        </a:rPr>
                        <a:t>Thema3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>
                          <a:latin typeface="Urania Czech" panose="02000000000000000000" pitchFamily="2" charset="0"/>
                        </a:rPr>
                        <a:t>Thema4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>
                          <a:latin typeface="Urania Czech" panose="02000000000000000000" pitchFamily="2" charset="0"/>
                        </a:rPr>
                        <a:t>Thema5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600" dirty="0">
                          <a:latin typeface="Urania Czech" panose="02000000000000000000" pitchFamily="2" charset="0"/>
                        </a:rPr>
                        <a:t>Thema6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667046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" action="ppaction://hlinksldjump"/>
                        </a:rPr>
                        <a:t>100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4" action="ppaction://hlinksldjump"/>
                        </a:rPr>
                        <a:t>100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5" action="ppaction://hlinksldjump"/>
                        </a:rPr>
                        <a:t>100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6" action="ppaction://hlinksldjump"/>
                        </a:rPr>
                        <a:t>100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7" action="ppaction://hlinksldjump"/>
                        </a:rPr>
                        <a:t>100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8" action="ppaction://hlinksldjump"/>
                        </a:rPr>
                        <a:t>100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9087903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9" action="ppaction://hlinksldjump"/>
                        </a:rPr>
                        <a:t>200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0" action="ppaction://hlinksldjump"/>
                        </a:rPr>
                        <a:t>200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1" action="ppaction://hlinksldjump"/>
                        </a:rPr>
                        <a:t>200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2" action="ppaction://hlinksldjump"/>
                        </a:rPr>
                        <a:t>200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3" action="ppaction://hlinksldjump"/>
                        </a:rPr>
                        <a:t>200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4" action="ppaction://hlinksldjump"/>
                        </a:rPr>
                        <a:t>200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2469539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5" action="ppaction://hlinksldjump"/>
                        </a:rPr>
                        <a:t>300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6" action="ppaction://hlinksldjump"/>
                        </a:rPr>
                        <a:t>300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7" action="ppaction://hlinksldjump"/>
                        </a:rPr>
                        <a:t>300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8" action="ppaction://hlinksldjump"/>
                        </a:rPr>
                        <a:t>300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19" action="ppaction://hlinksldjump"/>
                        </a:rPr>
                        <a:t>300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0" action="ppaction://hlinksldjump"/>
                        </a:rPr>
                        <a:t>300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0170974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1" action="ppaction://hlinksldjump"/>
                        </a:rPr>
                        <a:t>400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2" action="ppaction://hlinksldjump"/>
                        </a:rPr>
                        <a:t>400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3" action="ppaction://hlinksldjump"/>
                        </a:rPr>
                        <a:t>400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4" action="ppaction://hlinksldjump"/>
                        </a:rPr>
                        <a:t>400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5" action="ppaction://hlinksldjump"/>
                        </a:rPr>
                        <a:t>400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6" action="ppaction://hlinksldjump"/>
                        </a:rPr>
                        <a:t>400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095111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7" action="ppaction://hlinksldjump"/>
                        </a:rPr>
                        <a:t>500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8" action="ppaction://hlinksldjump"/>
                        </a:rPr>
                        <a:t>500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29" action="ppaction://hlinksldjump"/>
                        </a:rPr>
                        <a:t>500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0" action="ppaction://hlinksldjump"/>
                        </a:rPr>
                        <a:t>500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1" action="ppaction://hlinksldjump"/>
                        </a:rPr>
                        <a:t>500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2" action="ppaction://hlinksldjump"/>
                        </a:rPr>
                        <a:t>500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4777373"/>
                  </a:ext>
                </a:extLst>
              </a:tr>
              <a:tr h="979714"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3" action="ppaction://hlinksldjump"/>
                        </a:rPr>
                        <a:t>600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4" action="ppaction://hlinksldjump"/>
                        </a:rPr>
                        <a:t>600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5" action="ppaction://hlinksldjump"/>
                        </a:rPr>
                        <a:t>600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6" action="ppaction://hlinksldjump"/>
                        </a:rPr>
                        <a:t>600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7" action="ppaction://hlinksldjump"/>
                        </a:rPr>
                        <a:t>600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dirty="0">
                          <a:latin typeface="Urania Czech" panose="02000000000000000000" pitchFamily="2" charset="0"/>
                          <a:hlinkClick r:id="rId38" action="ppaction://hlinksldjump"/>
                        </a:rPr>
                        <a:t>600</a:t>
                      </a:r>
                      <a:endParaRPr lang="de-DE" sz="4000" dirty="0">
                        <a:latin typeface="Urania Czech" panose="02000000000000000000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6042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2 300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77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2 400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8623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2 500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116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2 600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0038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3 100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031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3 200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30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3 300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229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3 400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65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3 500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428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3 600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61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1 100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551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4 100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0936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4 200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871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4 300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99BF78-7FE4-B5B3-6505-2C3A317B2156}"/>
              </a:ext>
            </a:extLst>
          </p:cNvPr>
          <p:cNvSpPr/>
          <p:nvPr/>
        </p:nvSpPr>
        <p:spPr>
          <a:xfrm>
            <a:off x="5276335" y="3274541"/>
            <a:ext cx="2174789" cy="5560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312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4 400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873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4 500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0749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4 600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5675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5 100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46602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5 200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607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5 300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191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5 400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245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1 200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594424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1809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5 500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8811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5 600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9912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6 100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9714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6 200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62001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6 300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3971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6 400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06243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6 500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423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6 600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53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1 300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323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1 400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84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1 500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6"/>
            <a:ext cx="12191999" cy="603819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575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1 600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35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2 100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45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74C31-CCB5-63AC-4F57-839977E5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9807"/>
          </a:xfrm>
        </p:spPr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Urania Czech" panose="02000000000000000000" pitchFamily="2" charset="0"/>
              </a:rPr>
              <a:t>Thema 2 200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02973-7B69-30E7-6E3F-7B27C06C7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19807"/>
            <a:ext cx="12191999" cy="60381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de-DE" sz="4000" dirty="0">
                <a:latin typeface="Urania Czech" panose="02000000000000000000" pitchFamily="2" charset="0"/>
              </a:rPr>
              <a:t>Frage…</a:t>
            </a:r>
          </a:p>
        </p:txBody>
      </p:sp>
      <p:sp>
        <p:nvSpPr>
          <p:cNvPr id="4" name="Action Button: Home 3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0438010C-9181-CF7B-62E7-D6F5B236BAA8}"/>
              </a:ext>
            </a:extLst>
          </p:cNvPr>
          <p:cNvSpPr/>
          <p:nvPr/>
        </p:nvSpPr>
        <p:spPr>
          <a:xfrm>
            <a:off x="11556125" y="6222124"/>
            <a:ext cx="635875" cy="635875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155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5337</TotalTime>
  <Words>302</Words>
  <Application>Microsoft Macintosh PowerPoint</Application>
  <PresentationFormat>Widescreen</PresentationFormat>
  <Paragraphs>188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Urania Czech</vt:lpstr>
      <vt:lpstr>Office Theme</vt:lpstr>
      <vt:lpstr>PowerPoint Presentation</vt:lpstr>
      <vt:lpstr>Thema 1 100</vt:lpstr>
      <vt:lpstr>Thema 1 200</vt:lpstr>
      <vt:lpstr>Thema 1 300</vt:lpstr>
      <vt:lpstr>Thema 1 400</vt:lpstr>
      <vt:lpstr>Thema 1 500</vt:lpstr>
      <vt:lpstr>Thema 1 600</vt:lpstr>
      <vt:lpstr>Thema 2 100</vt:lpstr>
      <vt:lpstr>Thema 2 200</vt:lpstr>
      <vt:lpstr>Thema 2 300</vt:lpstr>
      <vt:lpstr>Thema 2 400</vt:lpstr>
      <vt:lpstr>Thema 2 500</vt:lpstr>
      <vt:lpstr>Thema 2 600</vt:lpstr>
      <vt:lpstr>Thema 3 100</vt:lpstr>
      <vt:lpstr>Thema 3 200</vt:lpstr>
      <vt:lpstr>Thema 3 300</vt:lpstr>
      <vt:lpstr>Thema 3 400</vt:lpstr>
      <vt:lpstr>Thema 3 500</vt:lpstr>
      <vt:lpstr>Thema 3 600</vt:lpstr>
      <vt:lpstr>Thema 4 100</vt:lpstr>
      <vt:lpstr>Thema 4 200</vt:lpstr>
      <vt:lpstr>Thema 4 300</vt:lpstr>
      <vt:lpstr>Thema 4 400</vt:lpstr>
      <vt:lpstr>Thema 4 500</vt:lpstr>
      <vt:lpstr>Thema 4 600</vt:lpstr>
      <vt:lpstr>Thema 5 100</vt:lpstr>
      <vt:lpstr>Thema 5 200</vt:lpstr>
      <vt:lpstr>Thema 5 300</vt:lpstr>
      <vt:lpstr>Thema 5 400</vt:lpstr>
      <vt:lpstr>Thema 5 500</vt:lpstr>
      <vt:lpstr>Thema 5 600</vt:lpstr>
      <vt:lpstr>Thema 6 100</vt:lpstr>
      <vt:lpstr>Thema 6 200</vt:lpstr>
      <vt:lpstr>Thema 6 300</vt:lpstr>
      <vt:lpstr>Thema 6 400</vt:lpstr>
      <vt:lpstr>Thema 6 500</vt:lpstr>
      <vt:lpstr>Thema 6 600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Florian Karsten</dc:creator>
  <cp:lastModifiedBy>Florian Karsten</cp:lastModifiedBy>
  <cp:revision>34</cp:revision>
  <dcterms:created xsi:type="dcterms:W3CDTF">2022-07-16T06:58:02Z</dcterms:created>
  <dcterms:modified xsi:type="dcterms:W3CDTF">2022-07-22T03:37:09Z</dcterms:modified>
</cp:coreProperties>
</file>